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78" y="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921869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03630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9327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5395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71161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13850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745450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98653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1030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12897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24029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C9F40-2017-472E-BF79-C8C0FA0D5B3A}" type="datetimeFigureOut">
              <a:rPr lang="en-US" smtClean="0"/>
              <a:t>6/1/2019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9975D-51CA-4F89-A1C1-56B551F84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30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bg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97385" y="6988629"/>
            <a:ext cx="609600" cy="6096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275" y="130035"/>
            <a:ext cx="10449450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93261"/>
      </p:ext>
    </p:extLst>
  </p:cSld>
  <p:clrMapOvr>
    <a:masterClrMapping/>
  </p:clrMapOvr>
  <p:transition spd="slow" advTm="1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3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656" y="2325462"/>
            <a:ext cx="10479932" cy="256663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715" y="2325462"/>
            <a:ext cx="2688569" cy="2566638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4"/>
          <a:srcRect b="54429"/>
          <a:stretch/>
        </p:blipFill>
        <p:spPr>
          <a:xfrm>
            <a:off x="-360225" y="2823463"/>
            <a:ext cx="12912447" cy="153082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/>
          <a:srcRect l="31060" t="46219" r="30947" b="14894"/>
          <a:stretch/>
        </p:blipFill>
        <p:spPr>
          <a:xfrm>
            <a:off x="2162632" y="4383314"/>
            <a:ext cx="4905830" cy="1306286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0324" y="3966516"/>
            <a:ext cx="4657748" cy="21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56494"/>
      </p:ext>
    </p:extLst>
  </p:cSld>
  <p:clrMapOvr>
    <a:masterClrMapping/>
  </p:clrMapOvr>
  <p:transition spd="slow" advTm="1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Motion origin="layout" path="M 0 2.59259E-6 L -0.33451 -0.00857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32" y="-44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1.45833E-6 2.59259E-6 L -0.00235 -0.2118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1060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Motion origin="layout" path="M -0.33451 -0.00857 L -0.33451 -0.2138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27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9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9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145144" y="2767279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文鼎顏楷" panose="020B0609010101010101" pitchFamily="49" charset="-120"/>
                <a:ea typeface="文鼎顏楷" panose="020B0609010101010101" pitchFamily="49" charset="-120"/>
              </a:rPr>
              <a:t>但這案件，</a:t>
            </a:r>
            <a:r>
              <a:rPr lang="zh-TW" altLang="en-US" sz="8000" dirty="0" smtClean="0">
                <a:solidFill>
                  <a:srgbClr val="FF0000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  <a:reflection blurRad="6350" stA="60000" endA="900" endPos="60000" dist="29997" dir="5400000" sy="-100000" algn="bl" rotWithShape="0"/>
                </a:effectLst>
                <a:latin typeface="文鼎顏楷" panose="020B0609010101010101" pitchFamily="49" charset="-120"/>
                <a:ea typeface="文鼎顏楷" panose="020B0609010101010101" pitchFamily="49" charset="-120"/>
              </a:rPr>
              <a:t>疑點重</a:t>
            </a:r>
            <a:r>
              <a:rPr lang="zh-TW" altLang="en-US" sz="8000" dirty="0">
                <a:solidFill>
                  <a:srgbClr val="FF0000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  <a:reflection blurRad="6350" stA="60000" endA="900" endPos="60000" dist="29997" dir="5400000" sy="-100000" algn="bl" rotWithShape="0"/>
                </a:effectLst>
                <a:latin typeface="文鼎顏楷" panose="020B0609010101010101" pitchFamily="49" charset="-120"/>
                <a:ea typeface="文鼎顏楷" panose="020B0609010101010101" pitchFamily="49" charset="-120"/>
              </a:rPr>
              <a:t>重</a:t>
            </a:r>
            <a:endParaRPr lang="en-US" sz="8000" dirty="0">
              <a:solidFill>
                <a:srgbClr val="FF0000"/>
              </a:solidFill>
              <a:effectLst>
                <a:outerShdw blurRad="75057" dist="38100" dir="5400000" sy="-20000" rotWithShape="0">
                  <a:prstClr val="black">
                    <a:alpha val="25000"/>
                  </a:prstClr>
                </a:outerShdw>
                <a:reflection blurRad="6350" stA="60000" endA="900" endPos="60000" dist="29997" dir="5400000" sy="-100000" algn="bl" rotWithShape="0"/>
              </a:effectLst>
              <a:latin typeface="文鼎顏楷" panose="020B0609010101010101" pitchFamily="49" charset="-120"/>
              <a:ea typeface="文鼎顏楷" panose="020B0609010101010101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2600139"/>
      </p:ext>
    </p:extLst>
  </p:cSld>
  <p:clrMapOvr>
    <a:masterClrMapping/>
  </p:clrMapOvr>
  <p:transition spd="slow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/>
          <a:srcRect t="24566" b="30668"/>
          <a:stretch/>
        </p:blipFill>
        <p:spPr>
          <a:xfrm>
            <a:off x="2032483" y="3309257"/>
            <a:ext cx="8669263" cy="957944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4"/>
          <a:srcRect l="17162" t="17929" r="15557" b="28488"/>
          <a:stretch/>
        </p:blipFill>
        <p:spPr>
          <a:xfrm>
            <a:off x="3585029" y="3207657"/>
            <a:ext cx="5471885" cy="114663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190" y="2809000"/>
            <a:ext cx="9449619" cy="21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29035"/>
      </p:ext>
    </p:extLst>
  </p:cSld>
  <p:clrMapOvr>
    <a:masterClrMapping/>
  </p:clrMapOvr>
  <p:transition spd="slow" advTm="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250"/>
                            </p:stCondLst>
                            <p:childTnLst>
                              <p:par>
                                <p:cTn id="3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4196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/>
          <a:srcRect l="5902" t="12892" r="12125" b="37815"/>
          <a:stretch/>
        </p:blipFill>
        <p:spPr>
          <a:xfrm>
            <a:off x="1857828" y="3120570"/>
            <a:ext cx="8795657" cy="136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048014"/>
      </p:ext>
    </p:extLst>
  </p:cSld>
  <p:clrMapOvr>
    <a:masterClrMapping/>
  </p:clrMapOvr>
  <p:transition spd="slow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620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200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6215"/>
            <a:ext cx="12193057" cy="423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775155"/>
      </p:ext>
    </p:extLst>
  </p:cSld>
  <p:clrMapOvr>
    <a:masterClrMapping/>
  </p:clrMapOvr>
  <p:transition spd="slow"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6400" fill="hold"/>
                                        <p:tgtEl>
                                          <p:spTgt spid="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400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</Words>
  <Application>Microsoft Office PowerPoint</Application>
  <PresentationFormat>寬螢幕</PresentationFormat>
  <Paragraphs>1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新細明體</vt:lpstr>
      <vt:lpstr>文鼎顏楷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andrew kuo</dc:creator>
  <cp:lastModifiedBy>andrew kuo</cp:lastModifiedBy>
  <cp:revision>10</cp:revision>
  <dcterms:created xsi:type="dcterms:W3CDTF">2019-05-30T08:43:20Z</dcterms:created>
  <dcterms:modified xsi:type="dcterms:W3CDTF">2019-06-01T12:36:24Z</dcterms:modified>
</cp:coreProperties>
</file>

<file path=docProps/thumbnail.jpeg>
</file>